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86" d="100"/>
          <a:sy n="86" d="100"/>
        </p:scale>
        <p:origin x="-72" y="-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SUPERCOMPUTADORAS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METODOLOGIA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89732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SUPERCOMPUTADORAS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CRONOGRAMA – CON SPRINTS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33147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98047" y="244884"/>
            <a:ext cx="8791575" cy="1655762"/>
          </a:xfrm>
        </p:spPr>
        <p:txBody>
          <a:bodyPr/>
          <a:lstStyle/>
          <a:p>
            <a:r>
              <a:rPr lang="es-ES" dirty="0"/>
              <a:t>ROLES –</a:t>
            </a:r>
            <a:r>
              <a:rPr lang="es-ES" dirty="0" err="1"/>
              <a:t>NOMBREs</a:t>
            </a:r>
            <a:r>
              <a:rPr lang="es-ES" dirty="0"/>
              <a:t> - FUNCIONES</a:t>
            </a:r>
            <a:endParaRPr lang="es-CO" dirty="0"/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72843"/>
              </p:ext>
            </p:extLst>
          </p:nvPr>
        </p:nvGraphicFramePr>
        <p:xfrm>
          <a:off x="731521" y="288537"/>
          <a:ext cx="5251268" cy="641882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09890">
                  <a:extLst>
                    <a:ext uri="{9D8B030D-6E8A-4147-A177-3AD203B41FA5}">
                      <a16:colId xmlns="" xmlns:a16="http://schemas.microsoft.com/office/drawing/2014/main" val="732929894"/>
                    </a:ext>
                  </a:extLst>
                </a:gridCol>
                <a:gridCol w="2641378">
                  <a:extLst>
                    <a:ext uri="{9D8B030D-6E8A-4147-A177-3AD203B41FA5}">
                      <a16:colId xmlns="" xmlns:a16="http://schemas.microsoft.com/office/drawing/2014/main" val="1596957076"/>
                    </a:ext>
                  </a:extLst>
                </a:gridCol>
              </a:tblGrid>
              <a:tr h="17389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Rol</a:t>
                      </a:r>
                      <a:endParaRPr lang="es-C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Responsabilidades:</a:t>
                      </a:r>
                      <a:endParaRPr lang="es-C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="" xmlns:a16="http://schemas.microsoft.com/office/drawing/2014/main" val="470989424"/>
                  </a:ext>
                </a:extLst>
              </a:tr>
              <a:tr h="126649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Analista </a:t>
                      </a: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(Edgar Torres)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Analizar la información para el levantamiento de los requerimientos y las necesidades para la ejecución del proyecto.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="" xmlns:a16="http://schemas.microsoft.com/office/drawing/2014/main" val="3226182333"/>
                  </a:ext>
                </a:extLst>
              </a:tr>
              <a:tr h="11524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 err="1">
                          <a:effectLst/>
                        </a:rPr>
                        <a:t>Tester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</a:t>
                      </a:r>
                      <a:r>
                        <a:rPr lang="es-MX" sz="1400" dirty="0" err="1">
                          <a:effectLst/>
                        </a:rPr>
                        <a:t>Jhon</a:t>
                      </a:r>
                      <a:r>
                        <a:rPr lang="es-MX" sz="1400" dirty="0">
                          <a:effectLst/>
                        </a:rPr>
                        <a:t> Jairo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 López Sáez)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Realizar diferentes pruebas.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Registro de los cambios y mejoras en la evolución en el tiempo.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="" xmlns:a16="http://schemas.microsoft.com/office/drawing/2014/main" val="207575581"/>
                  </a:ext>
                </a:extLst>
              </a:tr>
              <a:tr h="12185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 err="1">
                          <a:effectLst/>
                        </a:rPr>
                        <a:t>Testing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</a:t>
                      </a:r>
                      <a:r>
                        <a:rPr lang="es-MX" sz="1400" dirty="0" err="1">
                          <a:effectLst/>
                        </a:rPr>
                        <a:t>Brayam</a:t>
                      </a:r>
                      <a:r>
                        <a:rPr lang="es-MX" sz="1400" dirty="0">
                          <a:effectLst/>
                        </a:rPr>
                        <a:t> Estiven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Duran Cardona)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Realizar pruebas funcionales y no funcionales. </a:t>
                      </a:r>
                      <a:endParaRPr lang="es-CO" sz="14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Detectar defectos en el uso de la plataforma</a:t>
                      </a:r>
                      <a:endParaRPr lang="es-CO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="" xmlns:a16="http://schemas.microsoft.com/office/drawing/2014/main" val="3263717288"/>
                  </a:ext>
                </a:extLst>
              </a:tr>
              <a:tr h="131382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Implementador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(David Gerardo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Urrego Camargo)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Verificar los componentes del proyecto.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Implementar un prototipo y generar el reporte respectivo.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="" xmlns:a16="http://schemas.microsoft.com/office/drawing/2014/main" val="1882393680"/>
                  </a:ext>
                </a:extLst>
              </a:tr>
              <a:tr h="10687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Desarrollador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</a:t>
                      </a:r>
                      <a:r>
                        <a:rPr lang="es-MX" sz="1400" dirty="0" err="1">
                          <a:effectLst/>
                        </a:rPr>
                        <a:t>Jhonatan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  <a:r>
                        <a:rPr lang="es-MX" sz="1400" dirty="0" err="1">
                          <a:effectLst/>
                        </a:rPr>
                        <a:t>Stiv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Cuadros Cárdenas)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Implementar todos los requerimientos.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Configurar MOSIX, para lograr interconexión 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030" marR="41030" marT="0" marB="0"/>
                </a:tc>
                <a:extLst>
                  <a:ext uri="{0D108BD9-81ED-4DB2-BD59-A6C34878D82A}">
                    <a16:rowId xmlns="" xmlns:a16="http://schemas.microsoft.com/office/drawing/2014/main" val="3272955707"/>
                  </a:ext>
                </a:extLst>
              </a:tr>
            </a:tbl>
          </a:graphicData>
        </a:graphic>
      </p:graphicFrame>
      <p:pic>
        <p:nvPicPr>
          <p:cNvPr id="1028" name="Imagen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82"/>
          <a:stretch>
            <a:fillRect/>
          </a:stretch>
        </p:blipFill>
        <p:spPr bwMode="auto">
          <a:xfrm>
            <a:off x="2279561" y="728430"/>
            <a:ext cx="942464" cy="1133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Imagen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" t="9029" r="1765" b="23238"/>
          <a:stretch/>
        </p:blipFill>
        <p:spPr bwMode="auto">
          <a:xfrm>
            <a:off x="2279561" y="1944299"/>
            <a:ext cx="942465" cy="106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Imagen 1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38" t="9458" r="19351" b="21014"/>
          <a:stretch/>
        </p:blipFill>
        <p:spPr bwMode="auto">
          <a:xfrm>
            <a:off x="2279561" y="4339438"/>
            <a:ext cx="942464" cy="1021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Imagen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4" t="3222" r="15599" b="28652"/>
          <a:stretch/>
        </p:blipFill>
        <p:spPr bwMode="auto">
          <a:xfrm>
            <a:off x="2279561" y="5647391"/>
            <a:ext cx="942464" cy="1049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920574"/>
              </p:ext>
            </p:extLst>
          </p:nvPr>
        </p:nvGraphicFramePr>
        <p:xfrm>
          <a:off x="6147899" y="313246"/>
          <a:ext cx="5494466" cy="635905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38556">
                  <a:extLst>
                    <a:ext uri="{9D8B030D-6E8A-4147-A177-3AD203B41FA5}">
                      <a16:colId xmlns="" xmlns:a16="http://schemas.microsoft.com/office/drawing/2014/main" val="2374792687"/>
                    </a:ext>
                  </a:extLst>
                </a:gridCol>
                <a:gridCol w="2855910">
                  <a:extLst>
                    <a:ext uri="{9D8B030D-6E8A-4147-A177-3AD203B41FA5}">
                      <a16:colId xmlns="" xmlns:a16="http://schemas.microsoft.com/office/drawing/2014/main" val="210572607"/>
                    </a:ext>
                  </a:extLst>
                </a:gridCol>
              </a:tblGrid>
              <a:tr h="3183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Rol</a:t>
                      </a:r>
                      <a:endParaRPr lang="es-C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000" dirty="0">
                          <a:effectLst/>
                        </a:rPr>
                        <a:t>Responsabilidades:</a:t>
                      </a:r>
                      <a:endParaRPr lang="es-C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="" xmlns:a16="http://schemas.microsoft.com/office/drawing/2014/main" val="866270186"/>
                  </a:ext>
                </a:extLst>
              </a:tr>
              <a:tr h="12967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Diseñador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(Anderson Rubio)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Implementación de la metodología.</a:t>
                      </a:r>
                      <a:endParaRPr lang="es-CO" sz="140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Verificación de los requerimientos para el desarrollo del proyecto.</a:t>
                      </a:r>
                      <a:endParaRPr lang="es-CO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="" xmlns:a16="http://schemas.microsoft.com/office/drawing/2014/main" val="1255077322"/>
                  </a:ext>
                </a:extLst>
              </a:tr>
              <a:tr h="1155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Analista (Tatiana Pinzón)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>
                          <a:effectLst/>
                        </a:rPr>
                        <a:t>Analizar la información para el levantamiento de los requerimientos y las necesidades para la ejecución del proyecto.</a:t>
                      </a:r>
                      <a:endParaRPr lang="es-CO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="" xmlns:a16="http://schemas.microsoft.com/office/drawing/2014/main" val="4079628109"/>
                  </a:ext>
                </a:extLst>
              </a:tr>
              <a:tr h="12106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Desarrollador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(Danny Contreras)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  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Implementar todos los requerimientos.</a:t>
                      </a:r>
                      <a:endParaRPr lang="es-CO" sz="14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Configurar MOSIX, para lograr interconexión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="" xmlns:a16="http://schemas.microsoft.com/office/drawing/2014/main" val="2756370802"/>
                  </a:ext>
                </a:extLst>
              </a:tr>
              <a:tr h="121061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Analista de Soporte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(Edwin Alexander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Chávez Barreto) 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Encargado del soporte  técnico sobre los equipos de cómputo.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Instalación de sistemas operativos conexión y configuración de la red de datos 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="" xmlns:a16="http://schemas.microsoft.com/office/drawing/2014/main" val="138718722"/>
                  </a:ext>
                </a:extLst>
              </a:tr>
              <a:tr h="115909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Analista de Soporte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(</a:t>
                      </a:r>
                      <a:r>
                        <a:rPr lang="es-MX" sz="1400" dirty="0" err="1">
                          <a:effectLst/>
                        </a:rPr>
                        <a:t>Yeimy</a:t>
                      </a:r>
                      <a:r>
                        <a:rPr lang="es-MX" sz="1400" dirty="0">
                          <a:effectLst/>
                        </a:rPr>
                        <a:t> </a:t>
                      </a:r>
                      <a:r>
                        <a:rPr lang="es-MX" sz="1400" dirty="0" smtClean="0">
                          <a:effectLst/>
                        </a:rPr>
                        <a:t>Jiménez)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Encargado del soporte  técnico sobre los equipos de cómputo.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1400" dirty="0">
                          <a:effectLst/>
                        </a:rPr>
                        <a:t>Instalación de sistemas operativos conexión y configuración de la red de datos </a:t>
                      </a:r>
                      <a:endParaRPr lang="es-CO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357" marR="48357" marT="0" marB="0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030" name="Imagen 5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93" b="13927"/>
          <a:stretch/>
        </p:blipFill>
        <p:spPr bwMode="auto">
          <a:xfrm>
            <a:off x="7766071" y="3123017"/>
            <a:ext cx="943200" cy="1163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="" xmlns:a16="http://schemas.microsoft.com/office/drawing/2014/main" id="{00D324FD-1772-495E-AC17-A3CAB0149B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6071" y="696403"/>
            <a:ext cx="943200" cy="1154225"/>
          </a:xfrm>
          <a:prstGeom prst="rect">
            <a:avLst/>
          </a:prstGeom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4996" y="5542737"/>
            <a:ext cx="845350" cy="1069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6308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SUPERCOMPUTADORAS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ARQUITECTURA - DIAGRAMA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44669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2">
            <a:extLst>
              <a:ext uri="{FF2B5EF4-FFF2-40B4-BE49-F238E27FC236}">
                <a16:creationId xmlns="" xmlns:a16="http://schemas.microsoft.com/office/drawing/2014/main" id="{5DE4852C-726D-46EA-A788-094C1D240EF8}"/>
              </a:ext>
            </a:extLst>
          </p:cNvPr>
          <p:cNvSpPr txBox="1">
            <a:spLocks/>
          </p:cNvSpPr>
          <p:nvPr/>
        </p:nvSpPr>
        <p:spPr>
          <a:xfrm>
            <a:off x="1969189" y="262490"/>
            <a:ext cx="8791575" cy="704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2800" dirty="0"/>
              <a:t>IMPLEMENTACION – PACKET TRACER</a:t>
            </a:r>
            <a:endParaRPr lang="es-CO" sz="2800" dirty="0"/>
          </a:p>
        </p:txBody>
      </p:sp>
      <p:pic>
        <p:nvPicPr>
          <p:cNvPr id="9" name="SUPERCOMPUTADORA">
            <a:hlinkClick r:id="" action="ppaction://media"/>
            <a:extLst>
              <a:ext uri="{FF2B5EF4-FFF2-40B4-BE49-F238E27FC236}">
                <a16:creationId xmlns="" xmlns:a16="http://schemas.microsoft.com/office/drawing/2014/main" id="{388EA3DB-1F89-43C9-B86C-11D4534410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557" y="967409"/>
            <a:ext cx="11343860" cy="562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88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7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SUPERCOMPUTADORAS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CONCLUSIONES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262333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58</TotalTime>
  <Words>246</Words>
  <Application>Microsoft Office PowerPoint</Application>
  <PresentationFormat>Personalizado</PresentationFormat>
  <Paragraphs>67</Paragraphs>
  <Slides>6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7" baseType="lpstr">
      <vt:lpstr>Circuito</vt:lpstr>
      <vt:lpstr>SUPERCOMPUTADORAS</vt:lpstr>
      <vt:lpstr>SUPERCOMPUTADORAS</vt:lpstr>
      <vt:lpstr>Presentación de PowerPoint</vt:lpstr>
      <vt:lpstr>SUPERCOMPUTADORAS</vt:lpstr>
      <vt:lpstr>Presentación de PowerPoint</vt:lpstr>
      <vt:lpstr>SUPERCOMPUTADORAS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SUPERCOMPUTADORAS</dc:title>
  <dc:creator>EST241A414</dc:creator>
  <cp:lastModifiedBy>Luffi</cp:lastModifiedBy>
  <cp:revision>11</cp:revision>
  <dcterms:created xsi:type="dcterms:W3CDTF">2019-10-08T01:00:52Z</dcterms:created>
  <dcterms:modified xsi:type="dcterms:W3CDTF">2019-10-17T04:28:32Z</dcterms:modified>
</cp:coreProperties>
</file>

<file path=docProps/thumbnail.jpeg>
</file>